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21ed35e5e2e413a" /><Relationship Type="http://schemas.openxmlformats.org/officeDocument/2006/relationships/extended-properties" Target="/docProps/app.xml" Id="R55942c3aef104296" /><Relationship Type="http://schemas.openxmlformats.org/officeDocument/2006/relationships/officeDocument" Target="/ppt/presentation.xml" Id="R3c1496eaf7b7446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9a99708749479c"/>
  </p:sldMasterIdLst>
  <p:notesMasterIdLst>
    <p:notesMasterId xmlns:r="http://schemas.openxmlformats.org/officeDocument/2006/relationships" r:id="R613f9f4bccd34dd0"/>
  </p:notesMasterIdLst>
  <p:sldIdLst>
    <p:sldId xmlns:r="http://schemas.openxmlformats.org/officeDocument/2006/relationships" id="256" r:id="R622bd23ce51d4d7c"/>
    <p:sldId xmlns:r="http://schemas.openxmlformats.org/officeDocument/2006/relationships" id="257" r:id="R4e91d7945acd491f"/>
    <p:sldId xmlns:r="http://schemas.openxmlformats.org/officeDocument/2006/relationships" id="258" r:id="Rf213d87fedc74a3e"/>
    <p:sldId xmlns:r="http://schemas.openxmlformats.org/officeDocument/2006/relationships" id="259" r:id="Rad330de8a89d4090"/>
    <p:sldId xmlns:r="http://schemas.openxmlformats.org/officeDocument/2006/relationships" id="260" r:id="R04ecf1036146450e"/>
    <p:sldId xmlns:r="http://schemas.openxmlformats.org/officeDocument/2006/relationships" id="261" r:id="Rc36b5f6cb4424f5f"/>
    <p:sldId xmlns:r="http://schemas.openxmlformats.org/officeDocument/2006/relationships" id="262" r:id="Ra66da47c53fd407c"/>
    <p:sldId xmlns:r="http://schemas.openxmlformats.org/officeDocument/2006/relationships" id="263" r:id="R40da8581736447ff"/>
    <p:sldId xmlns:r="http://schemas.openxmlformats.org/officeDocument/2006/relationships" id="264" r:id="R4978555846dd4c7c"/>
    <p:sldId xmlns:r="http://schemas.openxmlformats.org/officeDocument/2006/relationships" id="265" r:id="R49337d05cbd04861"/>
    <p:sldId xmlns:r="http://schemas.openxmlformats.org/officeDocument/2006/relationships" id="266" r:id="Rbec2a94165fb43a0"/>
    <p:sldId xmlns:r="http://schemas.openxmlformats.org/officeDocument/2006/relationships" id="267" r:id="R2f56a7b4ba864d57"/>
    <p:sldId xmlns:r="http://schemas.openxmlformats.org/officeDocument/2006/relationships" id="268" r:id="R2bd9cb8818f3431a"/>
    <p:sldId xmlns:r="http://schemas.openxmlformats.org/officeDocument/2006/relationships" id="269" r:id="R8343a3842c5b43df"/>
    <p:sldId xmlns:r="http://schemas.openxmlformats.org/officeDocument/2006/relationships" id="270" r:id="R6b1a662822324d54"/>
    <p:sldId xmlns:r="http://schemas.openxmlformats.org/officeDocument/2006/relationships" id="271" r:id="Raae63261a3334817"/>
    <p:sldId xmlns:r="http://schemas.openxmlformats.org/officeDocument/2006/relationships" id="272" r:id="R86ca515cecb94816"/>
    <p:sldId xmlns:r="http://schemas.openxmlformats.org/officeDocument/2006/relationships" id="273" r:id="R439df8e6efc14218"/>
    <p:sldId xmlns:r="http://schemas.openxmlformats.org/officeDocument/2006/relationships" id="274" r:id="R88877b5b08b54e32"/>
    <p:sldId xmlns:r="http://schemas.openxmlformats.org/officeDocument/2006/relationships" id="275" r:id="R25122c082c224b4a"/>
    <p:sldId xmlns:r="http://schemas.openxmlformats.org/officeDocument/2006/relationships" id="276" r:id="R193ddb68771d4cca"/>
    <p:sldId xmlns:r="http://schemas.openxmlformats.org/officeDocument/2006/relationships" id="277" r:id="R51c40d4aa9b648f3"/>
    <p:sldId xmlns:r="http://schemas.openxmlformats.org/officeDocument/2006/relationships" id="278" r:id="R68579ef92ef34061"/>
    <p:sldId xmlns:r="http://schemas.openxmlformats.org/officeDocument/2006/relationships" id="279" r:id="Rb3615222339048da"/>
    <p:sldId xmlns:r="http://schemas.openxmlformats.org/officeDocument/2006/relationships" id="280" r:id="R87f862f2d4284ffa"/>
    <p:sldId xmlns:r="http://schemas.openxmlformats.org/officeDocument/2006/relationships" id="281" r:id="R6caf6abcc3594205"/>
    <p:sldId xmlns:r="http://schemas.openxmlformats.org/officeDocument/2006/relationships" id="282" r:id="R9f82f7f9c2194c99"/>
    <p:sldId xmlns:r="http://schemas.openxmlformats.org/officeDocument/2006/relationships" id="283" r:id="R46492c35aadc43d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c1d05a6166840f1" /><Relationship Type="http://schemas.openxmlformats.org/officeDocument/2006/relationships/slideMaster" Target="/ppt/slideMasters/slideMaster1.xml" Id="R0e9a99708749479c" /><Relationship Type="http://schemas.openxmlformats.org/officeDocument/2006/relationships/notesMaster" Target="/ppt/notesMasters/notesMaster1.xml" Id="R613f9f4bccd34dd0" /><Relationship Type="http://schemas.openxmlformats.org/officeDocument/2006/relationships/presProps" Target="/ppt/presProps.xml" Id="Rc789059520d14b6f" /><Relationship Type="http://schemas.openxmlformats.org/officeDocument/2006/relationships/tableStyles" Target="/ppt/tableStyles.xml" Id="R9c79efa879a342ba" /><Relationship Type="http://schemas.openxmlformats.org/officeDocument/2006/relationships/slide" Target="/ppt/slides/slide1.xml" Id="R622bd23ce51d4d7c" /><Relationship Type="http://schemas.openxmlformats.org/officeDocument/2006/relationships/slide" Target="/ppt/slides/slide2.xml" Id="R4e91d7945acd491f" /><Relationship Type="http://schemas.openxmlformats.org/officeDocument/2006/relationships/slide" Target="/ppt/slides/slide3.xml" Id="Rf213d87fedc74a3e" /><Relationship Type="http://schemas.openxmlformats.org/officeDocument/2006/relationships/slide" Target="/ppt/slides/slide4.xml" Id="Rad330de8a89d4090" /><Relationship Type="http://schemas.openxmlformats.org/officeDocument/2006/relationships/slide" Target="/ppt/slides/slide5.xml" Id="R04ecf1036146450e" /><Relationship Type="http://schemas.openxmlformats.org/officeDocument/2006/relationships/slide" Target="/ppt/slides/slide6.xml" Id="Rc36b5f6cb4424f5f" /><Relationship Type="http://schemas.openxmlformats.org/officeDocument/2006/relationships/slide" Target="/ppt/slides/slide7.xml" Id="Ra66da47c53fd407c" /><Relationship Type="http://schemas.openxmlformats.org/officeDocument/2006/relationships/slide" Target="/ppt/slides/slide8.xml" Id="R40da8581736447ff" /><Relationship Type="http://schemas.openxmlformats.org/officeDocument/2006/relationships/slide" Target="/ppt/slides/slide9.xml" Id="R4978555846dd4c7c" /><Relationship Type="http://schemas.openxmlformats.org/officeDocument/2006/relationships/slide" Target="/ppt/slides/slide10.xml" Id="R49337d05cbd04861" /><Relationship Type="http://schemas.openxmlformats.org/officeDocument/2006/relationships/slide" Target="/ppt/slides/slide11.xml" Id="Rbec2a94165fb43a0" /><Relationship Type="http://schemas.openxmlformats.org/officeDocument/2006/relationships/slide" Target="/ppt/slides/slide12.xml" Id="R2f56a7b4ba864d57" /><Relationship Type="http://schemas.openxmlformats.org/officeDocument/2006/relationships/slide" Target="/ppt/slides/slide13.xml" Id="R2bd9cb8818f3431a" /><Relationship Type="http://schemas.openxmlformats.org/officeDocument/2006/relationships/slide" Target="/ppt/slides/slide14.xml" Id="R8343a3842c5b43df" /><Relationship Type="http://schemas.openxmlformats.org/officeDocument/2006/relationships/slide" Target="/ppt/slides/slide15.xml" Id="R6b1a662822324d54" /><Relationship Type="http://schemas.openxmlformats.org/officeDocument/2006/relationships/slide" Target="/ppt/slides/slide16.xml" Id="Raae63261a3334817" /><Relationship Type="http://schemas.openxmlformats.org/officeDocument/2006/relationships/slide" Target="/ppt/slides/slide17.xml" Id="R86ca515cecb94816" /><Relationship Type="http://schemas.openxmlformats.org/officeDocument/2006/relationships/slide" Target="/ppt/slides/slide18.xml" Id="R439df8e6efc14218" /><Relationship Type="http://schemas.openxmlformats.org/officeDocument/2006/relationships/slide" Target="/ppt/slides/slide19.xml" Id="R88877b5b08b54e32" /><Relationship Type="http://schemas.openxmlformats.org/officeDocument/2006/relationships/slide" Target="/ppt/slides/slide20.xml" Id="R25122c082c224b4a" /><Relationship Type="http://schemas.openxmlformats.org/officeDocument/2006/relationships/slide" Target="/ppt/slides/slide21.xml" Id="R193ddb68771d4cca" /><Relationship Type="http://schemas.openxmlformats.org/officeDocument/2006/relationships/slide" Target="/ppt/slides/slide22.xml" Id="R51c40d4aa9b648f3" /><Relationship Type="http://schemas.openxmlformats.org/officeDocument/2006/relationships/slide" Target="/ppt/slides/slide23.xml" Id="R68579ef92ef34061" /><Relationship Type="http://schemas.openxmlformats.org/officeDocument/2006/relationships/slide" Target="/ppt/slides/slide24.xml" Id="Rb3615222339048da" /><Relationship Type="http://schemas.openxmlformats.org/officeDocument/2006/relationships/slide" Target="/ppt/slides/slide25.xml" Id="R87f862f2d4284ffa" /><Relationship Type="http://schemas.openxmlformats.org/officeDocument/2006/relationships/slide" Target="/ppt/slides/slide26.xml" Id="R6caf6abcc3594205" /><Relationship Type="http://schemas.openxmlformats.org/officeDocument/2006/relationships/slide" Target="/ppt/slides/slide27.xml" Id="R9f82f7f9c2194c99" /><Relationship Type="http://schemas.openxmlformats.org/officeDocument/2006/relationships/slide" Target="/ppt/slides/slide28.xml" Id="R46492c35aadc43d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8b6932b78e4ec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d548c3565c04007" /><Relationship Type="http://schemas.openxmlformats.org/officeDocument/2006/relationships/notesMaster" Target="/ppt/notesMasters/notesMaster1.xml" Id="R701c579ab9d141a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be50a244b7646d6" /><Relationship Type="http://schemas.openxmlformats.org/officeDocument/2006/relationships/notesMaster" Target="/ppt/notesMasters/notesMaster1.xml" Id="Rde160f6892ee465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131f30875114031" /><Relationship Type="http://schemas.openxmlformats.org/officeDocument/2006/relationships/notesMaster" Target="/ppt/notesMasters/notesMaster1.xml" Id="R2141bd9c6801451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f98e87102cb4885" /><Relationship Type="http://schemas.openxmlformats.org/officeDocument/2006/relationships/notesMaster" Target="/ppt/notesMasters/notesMaster1.xml" Id="R61cbdc0e9bcc4a5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99f95465c6c4268" /><Relationship Type="http://schemas.openxmlformats.org/officeDocument/2006/relationships/notesMaster" Target="/ppt/notesMasters/notesMaster1.xml" Id="Rfe7515c13fdd435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569425f2d654205" /><Relationship Type="http://schemas.openxmlformats.org/officeDocument/2006/relationships/notesMaster" Target="/ppt/notesMasters/notesMaster1.xml" Id="Rdb6c738b5c254e9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ea5faddc44f4851" /><Relationship Type="http://schemas.openxmlformats.org/officeDocument/2006/relationships/notesMaster" Target="/ppt/notesMasters/notesMaster1.xml" Id="Rf71a2f622a0d479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5e5036f1d74bdd" /><Relationship Type="http://schemas.openxmlformats.org/officeDocument/2006/relationships/notesMaster" Target="/ppt/notesMasters/notesMaster1.xml" Id="R1a261981c163414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d53c9c311484911" /><Relationship Type="http://schemas.openxmlformats.org/officeDocument/2006/relationships/notesMaster" Target="/ppt/notesMasters/notesMaster1.xml" Id="Rd77453a8a6f44fd3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11ddd491a042db" /><Relationship Type="http://schemas.openxmlformats.org/officeDocument/2006/relationships/notesMaster" Target="/ppt/notesMasters/notesMaster1.xml" Id="Rc4b0e5db7af84f9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8a3272a5a56448f" /><Relationship Type="http://schemas.openxmlformats.org/officeDocument/2006/relationships/notesMaster" Target="/ppt/notesMasters/notesMaster1.xml" Id="R85f95d6ecb0b4f2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a42ecf17aa14f19" /><Relationship Type="http://schemas.openxmlformats.org/officeDocument/2006/relationships/notesMaster" Target="/ppt/notesMasters/notesMaster1.xml" Id="Rab97ce139caa404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d199856dfc5b4c4f" /><Relationship Type="http://schemas.openxmlformats.org/officeDocument/2006/relationships/notesMaster" Target="/ppt/notesMasters/notesMaster1.xml" Id="Ra6d36d58a6f64a41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20edcea1ef5467f" /><Relationship Type="http://schemas.openxmlformats.org/officeDocument/2006/relationships/notesMaster" Target="/ppt/notesMasters/notesMaster1.xml" Id="R4859840be9fe4e3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22e8ffb26af4985" /><Relationship Type="http://schemas.openxmlformats.org/officeDocument/2006/relationships/notesMaster" Target="/ppt/notesMasters/notesMaster1.xml" Id="Rc24a7db826134bc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ad45c0edb304649" /><Relationship Type="http://schemas.openxmlformats.org/officeDocument/2006/relationships/notesMaster" Target="/ppt/notesMasters/notesMaster1.xml" Id="Rd587a4daf7264b9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caa62565ad7402d" /><Relationship Type="http://schemas.openxmlformats.org/officeDocument/2006/relationships/notesMaster" Target="/ppt/notesMasters/notesMaster1.xml" Id="R0529e71ccc89418c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4b9bd9dd3d14026" /><Relationship Type="http://schemas.openxmlformats.org/officeDocument/2006/relationships/notesMaster" Target="/ppt/notesMasters/notesMaster1.xml" Id="Rbc3edbe68543462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a7d64681f9814cba" /><Relationship Type="http://schemas.openxmlformats.org/officeDocument/2006/relationships/notesMaster" Target="/ppt/notesMasters/notesMaster1.xml" Id="Rb2d7d140adc44a17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e43fe9c7f224459" /><Relationship Type="http://schemas.openxmlformats.org/officeDocument/2006/relationships/notesMaster" Target="/ppt/notesMasters/notesMaster1.xml" Id="Rc60159b96014495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739e253469b64032" /><Relationship Type="http://schemas.openxmlformats.org/officeDocument/2006/relationships/notesMaster" Target="/ppt/notesMasters/notesMaster1.xml" Id="Rc5c203ebbf90478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529f3484b3af4fe9" /><Relationship Type="http://schemas.openxmlformats.org/officeDocument/2006/relationships/notesMaster" Target="/ppt/notesMasters/notesMaster1.xml" Id="R03d51b69ef424a2c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e73d96319fc4252" /><Relationship Type="http://schemas.openxmlformats.org/officeDocument/2006/relationships/notesMaster" Target="/ppt/notesMasters/notesMaster1.xml" Id="R2dfeed378be14a8b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01652e2f03194430" /><Relationship Type="http://schemas.openxmlformats.org/officeDocument/2006/relationships/notesMaster" Target="/ppt/notesMasters/notesMaster1.xml" Id="R48cb1b1e25af4f91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dd8eb2551f2b4df3" /><Relationship Type="http://schemas.openxmlformats.org/officeDocument/2006/relationships/notesMaster" Target="/ppt/notesMasters/notesMaster1.xml" Id="Ra1cbf15af0f3400a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5a62adbbddb54ceb" /><Relationship Type="http://schemas.openxmlformats.org/officeDocument/2006/relationships/notesMaster" Target="/ppt/notesMasters/notesMaster1.xml" Id="R2afc728d25cc4002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3a05cdb9345419a" /><Relationship Type="http://schemas.openxmlformats.org/officeDocument/2006/relationships/notesMaster" Target="/ppt/notesMasters/notesMaster1.xml" Id="Rbd59f52128c44c4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4c98a61cfc74aba" /><Relationship Type="http://schemas.openxmlformats.org/officeDocument/2006/relationships/notesMaster" Target="/ppt/notesMasters/notesMaster1.xml" Id="Re913ebbb2efd41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什么是AI？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先停留在问题上，邀请大家想一个已经接触过的AI工具或功能。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AI是人工智能，让计算机完成理解语言、识别信息、推理和生成内容等任务。今天重点讲能帮助我们处理材料和完成工作的生成式AI。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接下来沿波哥课件，先看大语言模型怎样生成内容，再看它如何使用材料、工具和工作方法。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LLM：AI的底层引擎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从波哥原课件进入概念部分。LLM是Large Language Model，大语言模型；图中用底层引擎说明它在生成、理解和推理中的作用。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原图将Transformer比作发动机。这里理解分工即可，不展开架构历史，也不把AI应用与单个模型等同。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来源：AI实战派波哥原视频，提取PPT第004页，00:51（51秒）。https://www.douyin.com/video/7681814600119377265。依据视频画面重制，遮挡区域作了图像修复；已去除视频头像与字幕。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原视频时间：0分51秒。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大模型的工作原理：逐步生成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沿原图读一遍：输入“张三的视频怎么样”，逐步生成“特别”“的”“棒”“。”；每一步已有内容都会参与后续生成。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“高级文字接龙”是生成过程的比喻。模型按训练学到的规律处理上下文，不代表它只是查词，也不保证流畅输出就是事实。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来源：AI实战派波哥原视频，提取PPT第010页，01:51（111秒）。https://www.douyin.com/video/7681814600119377265。依据视频画面重制，遮挡区域作了图像修复；已去除视频头像与字幕。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原视频时间：1分51秒。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Token：AI世界的乐高积木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沿用原图“今天天气真不错”的示例：Tokenizer把文字切成片段并编码为数字，生成结果再解码为文字。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Token是处理与计量内容的单位；图中数字是示意，不是通用编码表。一个中文字与Token没有跨模型固定换算，Token本身也不是独立的理解主体。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来源：AI实战派波哥原视频，提取PPT第014页，02:42（162秒）。https://www.douyin.com/video/7681814600119377265。依据视频画面重制，遮挡区域作了图像修复；已去除视频头像与字幕。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原视频时间：2分42秒。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Context：AI的临时记忆体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原图先说“我叫李四”，后问“我叫什么”。回答能接上，是因为应用把相关历史作为上下文再次提供给模型。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“临时记忆体”是类比。实际上下文可包含指令、历史、材料与工具结果；历史是否全部带入取决于应用，不等于无限或永久记忆。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来源：AI实战派波哥原视频，提取PPT第022页，03:45（225秒）。https://www.douyin.com/video/7681814600119377265。依据视频画面重制，遮挡区域作了图像修复；已去除视频头像与字幕。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原视频时间：3分45秒。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Prompt：给AI的任务指令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对照原图左右：只说“帮我写总结”或“帮我写一首诗”较模糊；右侧客户复盘明确角色、任务、重点和表格格式。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用原图四个词讲清要求：角色、任务、重点、格式。任务越具体，越容易核对结果是否符合预期。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来源：AI实战派波哥原视频，提取PPT第032页，05:15（315秒）。https://www.douyin.com/video/7681814600119377265。依据视频画面重制，遮挡区域作了图像修复；已去除视频头像与字幕。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原视频时间：5分15秒。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System Prompt与User Prompt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保留原视频的数学老师例子：系统提示规定耐心引导、不要直接给答案；用户提示提出“3+5等于几”。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一个规定整体行为，一个提出当前任务。图中的“系统提示用户不可见”描述示例应用，不必讲成所有产品的统一界面规则。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来源：AI实战派波哥原视频，提取PPT第042页，07:00（420秒）。https://www.douyin.com/video/7681814600119377265。依据视频画面重制，遮挡区域作了图像修复；已去除视频头像与字幕。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原视频时间：7分0秒。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RAG：为什么需要专职资料员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沿用原图的上千页公司产品手册：把整本手册和问题全部交给模型，可能超出上下文容量，并增加处理成本。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这一页只提出资料过多的问题，紧接下一页讲检索后回答的解决方式。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来源：AI实战派波哥原视频，提取PPT第044页，07:12（432秒）。https://www.douyin.com/video/7681814600119377265。依据视频画面重制，遮挡区域作了图像修复；已去除视频头像与字幕。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原视频时间：7分12秒。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有RAG：先检索，再带着资料回答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按原图说明：用户提问，检索器从资料库找相关内容，再把问题和找到的片段交给大模型，生成有依据的回答。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RAG不是把整本资料重新训练进模型，也不取消上下文上限。找到的片段仍占上下文，答案与来源仍要核对。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来源：AI实战派波哥原视频，提取PPT第048页，07:57（477秒）。https://www.douyin.com/video/7681814600119377265。依据视频画面重制，遮挡区域作了图像修复；已去除视频头像与字幕。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原视频时间：7分57秒。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Tool：用户、模型、平台、工具的配合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沿用杭州今天天气的原例：用户提问；模型决定需要天气工具并写调用指令；平台接收并执行；工具返回数据；模型组织回答。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Tool可理解为接收参数、完成动作并返回结果的外部函数。关键区别：模型选择工具并总结，平台或程序真正执行调用。图中的天气数值只用于说明流程。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来源：AI实战派波哥原视频，提取PPT第054页，09:09（549秒）。https://www.douyin.com/video/7681814600119377265。依据视频画面重制，遮挡区域作了图像修复；已去除视频头像与字幕。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原视频时间：9分9秒。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MCP：AI工具的通用插座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原图左侧为不同平台分别适配天气工具，右侧通过统一接入规范连接天气、地图、文件工具。核心是减少重复适配。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Tool是具体能力，MCP是连接应用、工具与资料的一种开放协议。图中“全平台可用”是类比概括，实际仍需应用支持、配置和权限。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来源：AI实战派波哥原视频，提取PPT第063页，10:23.5（623.5秒）。https://www.douyin.com/video/7681814600119377265。依据视频画面重制，遮挡区域作了图像修复；已去除视频头像与字幕。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原视频时间：10分23.5秒。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Agent：给目标，持续推进到交付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保留原图“帮我完成本周客户复盘”：查找客户资料、整理聊天记录、统计分析、生成复盘报告、排版输出。左侧对照逐句指挥。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Agent围绕目标规划并选择行动，观察结果后继续、调整或询问。重点是推进任务的循环，而不是给普通聊天起一个角色名，也不保证任何任务都能无人干预完成。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来源：AI实战派波哥原视频，提取PPT第078页，12:12（732秒）。https://www.douyin.com/video/7681814600119377265。依据视频画面重制，遮挡区域作了图像修复；已去除视频头像与字幕。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原视频时间：12分12秒。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Harness：公司制度与安全护栏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按原图说明：能干活后，还要明确能否删文件、访问哪些数据、发邮件与哪些动作需要确认。Harness在运行过程中组织与约束这些动作。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“公司制度＋安全护栏”是原视频比喻。实际运行底座还可涉及上下文、状态、记录和失败处理，不只是一份安全规则。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来源：AI实战派波哥原视频，提取PPT第082页，12:57（777秒）。https://www.douyin.com/video/7681814600119377265。依据视频画面重制，遮挡区域作了图像修复；已去除视频头像与字幕。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原视频时间：12分57秒。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Skills：可复用的干活能力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原图展示写报告、整理客户数据、做PPT等任务，底部关键句是一份交给Agent的操作说明书。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这些图标是任务例子。Skill指可复用的方法与配套资源，不能把最终交付的一个文件本身就当成完整Skill；下一页看说明书结构。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来源：AI实战派波哥原视频，提取PPT第088页，14:24（864秒）。https://www.douyin.com/video/7681814600119377265。依据视频画面重制，遮挡区域作了图像修复；已去除视频头像与字幕。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原视频时间：14分24秒。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出门清单Skill：封面与正文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沿用原视频“出门清单”的Markdown文档。元数据层写技能名字和简介，帮助判断何时使用；指令层写目标、步骤、规则、格式与示例。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原视频后续示例是定位、查天气、按规则匹配物品、按格式输出。记住“何时用、怎么做、交什么”，不需要背某款产品的安装路径。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来源：AI实战派波哥原视频，提取PPT第090页，14:48（888秒）。https://www.douyin.com/video/7681814600119377265。依据视频画面重制，遮挡区域作了图像修复；已去除视频头像与字幕。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原视频时间：14分48秒。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从概念到能力：完整AI工作系统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用原图收束：模型、上下文、提示、资料、工具、连接方式、任务循环、运行底座与方法资源彼此配合，组成能够完成工作的系统。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“十层”是原视频的讲述框架，不是严格技术等级。原图把Token速记为“理解”、Skills速记为“交付”，口头仍以处理单位、可复用方法包解释。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这张总结图将Prompt排在Context之前，与前面章节顺序略不同；保留原图，不把顺序当作依赖层级。接下来回到现有课件的关系图和财富2.0实战。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来源：AI实战派波哥原视频，提取PPT第101页，17:15（1035秒）。https://www.douyin.com/video/7681814600119377265。依据视频画面重制，遮挡区域作了图像修复；已去除视频头像与字幕。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来源：AI实战派波哥</a:t>
            </a:r>
          </a:p>
          <a:p xmlns:a="http://schemas.openxmlformats.org/drawingml/2006/main">
            <a:r>
              <a:t>https://www.douyin.com/video/7681814600119377265</a:t>
            </a:r>
          </a:p>
          <a:p xmlns:a="http://schemas.openxmlformats.org/drawingml/2006/main">
            <a:r>
              <a:t>原视频时间：17分15秒。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把概念连起来，AI才能完成工作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这一页回扣波哥完整工作系统的思路，不要求大家死记十个英文词。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任务与材料进入上下文，模型提出动作，工具执行并返回；Agent不断检查推进，Harness组织运行，Skill提供成熟做法。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这些是相互配合的部分，不是十级升级路线。具体工作可以只用其中一部分。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AI如何帮助我们工作？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前面回答AI怎样工作，这里回答它与我们的工作有什么关系。先看熟悉的任务，不要求大家一次用完所有概念。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财富2.0用于讲数据解读；喜报与案例用于讲内容制作；招募和培训用于讲清单整理；网站和工具用于讲方法复用。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AI能协助起草、分析和制作。我们提供当前材料与口径，核对事实，并决定后续安排。随后先进入财富2.0看板演示。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财富2.0：从象限到单位，再到行动</a:t>
            </a:r>
          </a:p>
          <a:p xmlns:a="http://schemas.openxmlformats.org/drawingml/2006/main">
            <a:r>
              <a:t>建议时间：4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打开财富2.0月度看板，先确认9月截至9.23。滚到行权×转化象限：横轴实际转化率，纵轴人均行权；基准为8%与1.40。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点击新松江路（松江）的点；象限按全分公司划分，打开诊断后改为发展4部对标，明确说出这一变化。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只讲一个现象：人均行权5.01高于分公司1.40，实际转化率3%低于8%。再看详情里人均扫码2.60对同部1.70、意向率15%对24%、转化率3%对8%。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不要据此认定具体原因。统计期间、活动时间、观察期、跟进记录都可能需要进一步核实。网站有现成规则诊断，不能说成现场大模型在推理。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断网时打开data.html，用已核实快照讲同一路径；其中明确标注固定教学示例，不模拟实时AI。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来源：https://www.wealth2data.work/?view=dashboard</a:t>
            </a:r>
          </a:p>
          <a:p xmlns:a="http://schemas.openxmlformats.org/drawingml/2006/main">
            <a:r>
              <a:t>数据截止日期及对标范围以页面和备注所述为准。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让AI把现象，整理成可核实的动作</a:t>
            </a:r>
          </a:p>
          <a:p xmlns:a="http://schemas.openxmlformats.org/drawingml/2006/main">
            <a:r>
              <a:t>建议时间：2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这页将刚才的真实现象拆成三栏：第一栏是事实，第二栏是问题，第三栏是建议。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在适合处理该材料的AI工具里使用讲义提示词；也可以用讲义中明确模拟的单位A独立练习。不能声称网页固定文案就是现场AI生成。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重点验收一个错误：如果AI写转化低说明跟进不积极，要求改回需要核实后续跟进情况。数据支持现象，并不能直接证明原因。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这里的3%按页面已有口径引用，不用12除以54重算。所有指标独立统计，不画同一批客户从入会到出单的漏斗。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来源：https://www.wealth2data.work/?view=dashboard</a:t>
            </a:r>
          </a:p>
          <a:p xmlns:a="http://schemas.openxmlformats.org/drawingml/2006/main">
            <a:r>
              <a:t>数据截止日期及对标范围以页面和备注所述为准。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喜报：背景做一次，文字反复用</a:t>
            </a:r>
          </a:p>
          <a:p xmlns:a="http://schemas.openxmlformats.org/drawingml/2006/main">
            <a:r>
              <a:t>建议时间：1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喜报和贺报已使用匹配的定制金色书法字稿，保留用户选定的效果。其他标题使用工具支持的行楷字体，不能承诺任意文字都是同款字稿。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背景、标题和业务文字各自独立，姓名与成绩由排版程序准确填写，不交给生图模型重画。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这是AI参与制作可复用工具的例子；现场填字由固定程序执行。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现场做一张喜报</a:t>
            </a:r>
          </a:p>
          <a:p xmlns:a="http://schemas.openxmlformats.org/drawingml/2006/main">
            <a:r>
              <a:t>建议时间：3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用示例营业区、增员率5.0%演示一次完整编辑；此值是喜报示例，与财富看板无关。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切换国风和红金，切换喜报、贺报专用字稿；检查长名称、数字、字号和位置，再下载PNG。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正式使用前核对名称、成绩与荣誉表述。不要把每次填写说成正在调用AI生图。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把资料，做成同事能用的网站</a:t>
            </a:r>
          </a:p>
          <a:p xmlns:a="http://schemas.openxmlformats.org/drawingml/2006/main">
            <a:r>
              <a:t>建议时间：1.5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只走一条活动查询路径，不遍历全部按钮。先找一个已核实的活动，再打开详情。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说明这是AI协助开发后供同事反复使用的作品，价值在于资料可找、可读、可回查。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前面看板讲数据怎么用，这里讲资料怎么组织。具体点击不代表实时AI调用，断网时可用截图。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来源：https://www.wealth2data.work/?view=shelf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财富2.0：我的活动案例图</a:t>
            </a:r>
          </a:p>
          <a:p xmlns:a="http://schemas.openxmlformats.org/drawingml/2006/main">
            <a:r>
              <a:t>建议时间：1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这五张图分别是炫坤、大连、黄河、川沙、嘉定营业区的活动案例，均由讲师提供。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点击其中一张打开案例展台，先适屏看整体，再切换原尺寸阅读活动照片、指标与案例做法。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选一张讲清给AI什么材料、如何调整、最后怎样核对。制作过程由讲师按实际经历补充，不预设效率或转化提升。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各图活动日期与指标口径不同，意向、现场双录和已出单分开讲，不直接相加或排榜。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财富2.0案例生图：从材料到成品</a:t>
            </a:r>
          </a:p>
          <a:p xmlns:a="http://schemas.openxmlformats.org/drawingml/2006/main">
            <a:r>
              <a:t>建议时间：1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这套流程来自我使用的 wealth-case-image 技能。Skill 保存的是可复用的方法、约束与验收标准，照片和数据每次重新提供。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第一步逐张看照片和数据，整理本次活动的日期、组织、主题、做法和结果。不同活动各做一份事实单，意向与已出单等口径分开。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第二步做新设计时，在 Pinterest 用2–3分钟比较少量版式参考，选一个主参考；若沿用原图局部修改则跳过搜图。只借鉴设计，不带入参考图的数据。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第三步根据照片数量、构图和文案密度安排版式。标题、组织日期、核心数据、现场照片和有来源的亮点按需呈现，不固定套同一种模板。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第四步把事实单、逐字文案、方向和保留要求交给内置 imagegen。现场照片保留真实人物与活动，多个案例分别制作。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第五步逐项核对汉字、日期、数字单位、照片和遮挡。发现错误就针对性修改，再交付清晰图片并保留提示词与参考来源。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这里展示的是技能规定的流程。讲解具体案例时，由讲师补充自己实际提供了什么材料、改了哪里；不虚构节省时间或转化提升。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给AI一个能验收的任务</a:t>
            </a:r>
          </a:p>
          <a:p xmlns:a="http://schemas.openxmlformats.org/drawingml/2006/main">
            <a:r>
              <a:t>建议时间：2.5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给大家30秒：选自己常做的一项工作，用目标、材料、验收三句把任务补齐。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讲义有独立模拟材料，可在获准使用的AI工具里进行练习。模拟数据与网站实际单位要分开。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检查AI是否说清截止日与比较对象，是否把推測原因写成确定事实。没有提供责任人和期限时应标待确认。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把一次成功，变成重复可用的方法</a:t>
            </a:r>
          </a:p>
          <a:p xmlns:a="http://schemas.openxmlformats.org/drawingml/2006/main">
            <a:r>
              <a:t>建议时间：1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选择反复发生、有较稳定规则的工作，把做对的步骤、输入和验收留下来。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固定计算与排版用工具就可以；需要根据结果持续判断的任务，再考虑Agent。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先记录实际修改和错漏，验证有效再推广，不承诺没有证据的效率倍数。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先让AI，帮你做好一件具体的事</a:t>
            </a:r>
          </a:p>
          <a:p xmlns:a="http://schemas.openxmlformats.org/drawingml/2006/main">
            <a:r>
              <a:t>建议时间：0.5 分钟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邀请大家选一件明天就会做的具体工作，用今天的方法试一次。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26.5分钟主讲与演示结束，留3.5分钟处理提问和切屏。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415bb19fbe54b8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9879014bbe849d5" /><Relationship Type="http://schemas.openxmlformats.org/officeDocument/2006/relationships/slideLayout" Target="/ppt/slideLayouts/slideLayout1.xml" Id="Rb87fedb96242440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87fedb96242440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cc37f223004b4c" /><Relationship Type="http://schemas.openxmlformats.org/officeDocument/2006/relationships/image" Target="/ppt/media/image.jpeg" Id="R150e456109a3426b" /><Relationship Type="http://schemas.openxmlformats.org/officeDocument/2006/relationships/notesSlide" Target="/ppt/notesSlides/notesSlide1.xml" Id="Rc31ad8f5869e4ad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d4408157864785" /><Relationship Type="http://schemas.openxmlformats.org/officeDocument/2006/relationships/image" Target="/ppt/media/image.png" Id="R3a9e2385bc8043d6" /><Relationship Type="http://schemas.openxmlformats.org/officeDocument/2006/relationships/notesSlide" Target="/ppt/notesSlides/notesSlide2.xml" Id="R44508dfa59b7477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42566102c04eb7" /><Relationship Type="http://schemas.openxmlformats.org/officeDocument/2006/relationships/image" Target="/ppt/media/image2.png" Id="Rf509a9707b134954" /><Relationship Type="http://schemas.openxmlformats.org/officeDocument/2006/relationships/notesSlide" Target="/ppt/notesSlides/notesSlide3.xml" Id="R22103bcd25af477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e6ddb6bd5b4c5f" /><Relationship Type="http://schemas.openxmlformats.org/officeDocument/2006/relationships/image" Target="/ppt/media/image3.png" Id="R404d584ec2c446d5" /><Relationship Type="http://schemas.openxmlformats.org/officeDocument/2006/relationships/notesSlide" Target="/ppt/notesSlides/notesSlide4.xml" Id="Raefcb31ade9044f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c19eba8673448f" /><Relationship Type="http://schemas.openxmlformats.org/officeDocument/2006/relationships/image" Target="/ppt/media/image4.png" Id="Ra4cfd601497f4c68" /><Relationship Type="http://schemas.openxmlformats.org/officeDocument/2006/relationships/notesSlide" Target="/ppt/notesSlides/notesSlide5.xml" Id="R8b9626ba2ed843b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24ad12fc6f4a4c" /><Relationship Type="http://schemas.openxmlformats.org/officeDocument/2006/relationships/image" Target="/ppt/media/image5.png" Id="Reae338679b054d16" /><Relationship Type="http://schemas.openxmlformats.org/officeDocument/2006/relationships/notesSlide" Target="/ppt/notesSlides/notesSlide6.xml" Id="R7ac51cabd2c14b6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6f2ffaf61949d2" /><Relationship Type="http://schemas.openxmlformats.org/officeDocument/2006/relationships/image" Target="/ppt/media/image6.png" Id="R2c0040de8cc14dcf" /><Relationship Type="http://schemas.openxmlformats.org/officeDocument/2006/relationships/notesSlide" Target="/ppt/notesSlides/notesSlide7.xml" Id="R93b9bca8b7904f9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5d2de74b54995" /><Relationship Type="http://schemas.openxmlformats.org/officeDocument/2006/relationships/image" Target="/ppt/media/image7.png" Id="R7503ee10c45d412b" /><Relationship Type="http://schemas.openxmlformats.org/officeDocument/2006/relationships/notesSlide" Target="/ppt/notesSlides/notesSlide8.xml" Id="R2f8c900fcf71484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132e0e49734fc4" /><Relationship Type="http://schemas.openxmlformats.org/officeDocument/2006/relationships/image" Target="/ppt/media/image8.png" Id="Rd34ae76c83be4145" /><Relationship Type="http://schemas.openxmlformats.org/officeDocument/2006/relationships/notesSlide" Target="/ppt/notesSlides/notesSlide9.xml" Id="R692e59093e914a9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4752c997f4e57" /><Relationship Type="http://schemas.openxmlformats.org/officeDocument/2006/relationships/image" Target="/ppt/media/image9.png" Id="R9272578e258e41ba" /><Relationship Type="http://schemas.openxmlformats.org/officeDocument/2006/relationships/notesSlide" Target="/ppt/notesSlides/notesSlide10.xml" Id="R5230ee1da0714b6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54317b123349f3" /><Relationship Type="http://schemas.openxmlformats.org/officeDocument/2006/relationships/image" Target="/ppt/media/image10.png" Id="Rd53ee71ed9de4d37" /><Relationship Type="http://schemas.openxmlformats.org/officeDocument/2006/relationships/notesSlide" Target="/ppt/notesSlides/notesSlide11.xml" Id="Raebdb3bf3f0f438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5c702feedf4d10" /><Relationship Type="http://schemas.openxmlformats.org/officeDocument/2006/relationships/image" Target="/ppt/media/image11.png" Id="R358954f831834e64" /><Relationship Type="http://schemas.openxmlformats.org/officeDocument/2006/relationships/notesSlide" Target="/ppt/notesSlides/notesSlide12.xml" Id="R4d2aa6cfcdc344c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c2c86b367e43f0" /><Relationship Type="http://schemas.openxmlformats.org/officeDocument/2006/relationships/image" Target="/ppt/media/image12.png" Id="Ra95708844ccd40ae" /><Relationship Type="http://schemas.openxmlformats.org/officeDocument/2006/relationships/notesSlide" Target="/ppt/notesSlides/notesSlide13.xml" Id="R663c54ca39eb42ac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d3491599a94d78" /><Relationship Type="http://schemas.openxmlformats.org/officeDocument/2006/relationships/image" Target="/ppt/media/image13.png" Id="R24fc6ec2b5214a7b" /><Relationship Type="http://schemas.openxmlformats.org/officeDocument/2006/relationships/notesSlide" Target="/ppt/notesSlides/notesSlide14.xml" Id="R747fc6cf0532407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bfc239cbd49b2" /><Relationship Type="http://schemas.openxmlformats.org/officeDocument/2006/relationships/image" Target="/ppt/media/image14.png" Id="R2f5879b1224a46ca" /><Relationship Type="http://schemas.openxmlformats.org/officeDocument/2006/relationships/notesSlide" Target="/ppt/notesSlides/notesSlide15.xml" Id="R83cf17ac29764d7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b89132f168e4d79" /><Relationship Type="http://schemas.openxmlformats.org/officeDocument/2006/relationships/image" Target="/ppt/media/image15.png" Id="Re412656105274a27" /><Relationship Type="http://schemas.openxmlformats.org/officeDocument/2006/relationships/notesSlide" Target="/ppt/notesSlides/notesSlide16.xml" Id="R088426bc6003468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d0e0fca6d9f4e93" /><Relationship Type="http://schemas.openxmlformats.org/officeDocument/2006/relationships/image" Target="/ppt/media/image2.jpeg" Id="R1e43103674494b53" /><Relationship Type="http://schemas.openxmlformats.org/officeDocument/2006/relationships/notesSlide" Target="/ppt/notesSlides/notesSlide17.xml" Id="Rf9aa51fc6f15422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9aec249cd4495c" /><Relationship Type="http://schemas.openxmlformats.org/officeDocument/2006/relationships/image" Target="/ppt/media/image3.jpeg" Id="R1842620ecce648d6" /><Relationship Type="http://schemas.openxmlformats.org/officeDocument/2006/relationships/notesSlide" Target="/ppt/notesSlides/notesSlide18.xml" Id="R05100a40e43f4183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1e2993411e43db" /><Relationship Type="http://schemas.openxmlformats.org/officeDocument/2006/relationships/image" Target="/ppt/media/image4.jpeg" Id="Reeff6194ef644eb8" /><Relationship Type="http://schemas.openxmlformats.org/officeDocument/2006/relationships/notesSlide" Target="/ppt/notesSlides/notesSlide19.xml" Id="Rfd0e4c81d1844cb9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712ba510c54cf6" /><Relationship Type="http://schemas.openxmlformats.org/officeDocument/2006/relationships/image" Target="/ppt/media/image5.jpeg" Id="R53399c7d75864cbb" /><Relationship Type="http://schemas.openxmlformats.org/officeDocument/2006/relationships/notesSlide" Target="/ppt/notesSlides/notesSlide20.xml" Id="Rb871bde75d154305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c5a737984a408a" /><Relationship Type="http://schemas.openxmlformats.org/officeDocument/2006/relationships/image" Target="/ppt/media/image6.jpeg" Id="R6cbafe45edec4a55" /><Relationship Type="http://schemas.openxmlformats.org/officeDocument/2006/relationships/notesSlide" Target="/ppt/notesSlides/notesSlide21.xml" Id="Rac43a19489a74b6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7b0a89626a4e6c" /><Relationship Type="http://schemas.openxmlformats.org/officeDocument/2006/relationships/image" Target="/ppt/media/image7.jpeg" Id="R339aaa60c5e64b41" /><Relationship Type="http://schemas.openxmlformats.org/officeDocument/2006/relationships/notesSlide" Target="/ppt/notesSlides/notesSlide22.xml" Id="R19546d107b884f80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34454cb0fb46c0" /><Relationship Type="http://schemas.openxmlformats.org/officeDocument/2006/relationships/image" Target="/ppt/media/image8.jpeg" Id="R08518c118aa548a6" /><Relationship Type="http://schemas.openxmlformats.org/officeDocument/2006/relationships/notesSlide" Target="/ppt/notesSlides/notesSlide23.xml" Id="R3b515b9adccb4de3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f95ad73f647f6" /><Relationship Type="http://schemas.openxmlformats.org/officeDocument/2006/relationships/image" Target="/ppt/media/image9.jpeg" Id="Rac51a5758aa94fb1" /><Relationship Type="http://schemas.openxmlformats.org/officeDocument/2006/relationships/notesSlide" Target="/ppt/notesSlides/notesSlide24.xml" Id="R97a57885c597440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9996be7e05464c" /><Relationship Type="http://schemas.openxmlformats.org/officeDocument/2006/relationships/image" Target="/ppt/media/image10.jpeg" Id="Ref85a40739304979" /><Relationship Type="http://schemas.openxmlformats.org/officeDocument/2006/relationships/notesSlide" Target="/ppt/notesSlides/notesSlide25.xml" Id="R1239b2000b0447af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070bb30ff724228" /><Relationship Type="http://schemas.openxmlformats.org/officeDocument/2006/relationships/image" Target="/ppt/media/image11.jpeg" Id="R9d374e3d9c0045fa" /><Relationship Type="http://schemas.openxmlformats.org/officeDocument/2006/relationships/notesSlide" Target="/ppt/notesSlides/notesSlide26.xml" Id="R36851e9abf8045f5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c1a47752964a47" /><Relationship Type="http://schemas.openxmlformats.org/officeDocument/2006/relationships/image" Target="/ppt/media/image12.jpeg" Id="R7e72349ea0694d25" /><Relationship Type="http://schemas.openxmlformats.org/officeDocument/2006/relationships/notesSlide" Target="/ppt/notesSlides/notesSlide27.xml" Id="R2267e6b678fb4c5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a898165aee4676" /><Relationship Type="http://schemas.openxmlformats.org/officeDocument/2006/relationships/image" Target="/ppt/media/image13.jpeg" Id="R8daf2e1459c845a8" /><Relationship Type="http://schemas.openxmlformats.org/officeDocument/2006/relationships/notesSlide" Target="/ppt/notesSlides/notesSlide28.xml" Id="R86e663b6c748467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50e456109a3426b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0853722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9e2385bc8043d6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0168035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09a9707b134954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413207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4d584ec2c446d5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62705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cfd601497f4c68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4592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e338679b054d16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876934"/>
      </p:ext>
    </p:extLst>
  </p:cSld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0040de8cc14dcf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9677143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503ee10c45d412b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114408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4ae76c83be4145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964264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72578e258e41ba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9817785"/>
      </p:ext>
    </p:extLst>
  </p:cSld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3ee71ed9de4d37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814143"/>
      </p:ext>
    </p:extLst>
  </p:cSld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8954f831834e64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1728816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5708844ccd40ae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1268818"/>
      </p:ext>
    </p:extLst>
  </p:cSld>
</p:sld>
</file>

<file path=ppt/slides/slide1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fc6ec2b5214a7b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041587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5879b1224a46ca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07931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12656105274a27"/>
          <a:stretch xmlns:a="http://schemas.openxmlformats.org/drawingml/2006/main"/>
        </p:blipFill>
        <p:spPr>
          <a:xfrm xmlns:a="http://schemas.openxmlformats.org/drawingml/2006/main">
            <a:off x="3239" y="0"/>
            <a:ext cx="12185522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9497158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43103674494b53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024123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42620ecce648d6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295858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eff6194ef644eb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7126119"/>
      </p:ext>
    </p:extLst>
  </p:cSld>
</p:sld>
</file>

<file path=ppt/slides/slide2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399c7d75864cbb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05519"/>
      </p:ext>
    </p:extLst>
  </p:cSld>
</p:sld>
</file>

<file path=ppt/slides/slide2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cbafe45edec4a55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575216"/>
      </p:ext>
    </p:extLst>
  </p:cSld>
</p:sld>
</file>

<file path=ppt/slides/slide2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9aaa60c5e64b41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309525"/>
      </p:ext>
    </p:extLst>
  </p:cSld>
</p:sld>
</file>

<file path=ppt/slides/slide2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518c118aa548a6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744755"/>
      </p:ext>
    </p:extLst>
  </p:cSld>
</p:sld>
</file>

<file path=ppt/slides/slide2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c51a5758aa94fb1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9931502"/>
      </p:ext>
    </p:extLst>
  </p:cSld>
</p:sld>
</file>

<file path=ppt/slides/slide2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85a40739304979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742988"/>
      </p:ext>
    </p:extLst>
  </p:cSld>
</p:sld>
</file>

<file path=ppt/slides/slide2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374e3d9c0045fa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982673"/>
      </p:ext>
    </p:extLst>
  </p:cSld>
</p:sld>
</file>

<file path=ppt/slides/slide2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72349ea0694d25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1272559"/>
      </p:ext>
    </p:extLst>
  </p:cSld>
</p:sld>
</file>

<file path=ppt/slides/slide2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af2e1459c845a8"/>
          <a:stretch xmlns:a="http://schemas.openxmlformats.org/drawingml/2006/main"/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59637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2026-09-30T03:22:07.2000000Z</dcterms:created>
  <dcterms:modified xsi:type="dcterms:W3CDTF">2026-09-30T03:22:07.2000000Z</dcterms:modified>
</coreProperties>
</file>